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1" r:id="rId4"/>
    <p:sldId id="258" r:id="rId5"/>
    <p:sldId id="259" r:id="rId6"/>
    <p:sldId id="267" r:id="rId7"/>
    <p:sldId id="260" r:id="rId8"/>
    <p:sldId id="261" r:id="rId9"/>
    <p:sldId id="262" r:id="rId10"/>
    <p:sldId id="268" r:id="rId11"/>
    <p:sldId id="263" r:id="rId12"/>
    <p:sldId id="275" r:id="rId13"/>
    <p:sldId id="272" r:id="rId14"/>
    <p:sldId id="274" r:id="rId15"/>
    <p:sldId id="273" r:id="rId16"/>
    <p:sldId id="276" r:id="rId17"/>
    <p:sldId id="264" r:id="rId18"/>
    <p:sldId id="265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81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36"/>
    <p:restoredTop sz="94753"/>
  </p:normalViewPr>
  <p:slideViewPr>
    <p:cSldViewPr snapToGrid="0" snapToObjects="1">
      <p:cViewPr>
        <p:scale>
          <a:sx n="59" d="100"/>
          <a:sy n="59" d="100"/>
        </p:scale>
        <p:origin x="1336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C2D91-6FD8-904E-9B63-4D96EC81F2DA}" type="datetimeFigureOut">
              <a:rPr lang="en-US" smtClean="0"/>
              <a:t>9/4/19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0FEB55-519C-2B4E-B611-C03F89F6A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7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4F8CA3-A447-594C-A1B0-BB96D1E7A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8704A9D-A08C-3A4C-8F3C-4018BDBC12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82C3861-9748-BA47-A29F-8684AA4EE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0BA1-DF10-0348-BBFB-9961F8B5D1FA}" type="datetimeFigureOut">
              <a:rPr lang="en-US" smtClean="0"/>
              <a:t>9/4/19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3ED2189-1432-F14F-9A10-DEAF411C0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A43F893-9773-614A-8201-A86B45710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76D5-1336-234D-BEB5-68D793419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802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651932-BA82-9C4A-BE7C-15F86E4E2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B05AB3E-8F9C-A142-9C74-90ACF8D02E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6D3910E-1AFD-DD4C-9259-7D1285461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0BA1-DF10-0348-BBFB-9961F8B5D1FA}" type="datetimeFigureOut">
              <a:rPr lang="en-US" smtClean="0"/>
              <a:t>9/4/19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E48F6E-9BFB-E847-8F5D-04046F976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16E2B50-65CB-6343-87A9-671081D36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76D5-1336-234D-BEB5-68D793419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21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3FF66934-8757-954D-BFCB-7AB8C0D076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5D97E14-C9BB-744C-8C6E-ED2E37DB47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C1DE1FC-ACA8-6040-BB66-B2358A5C3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0BA1-DF10-0348-BBFB-9961F8B5D1FA}" type="datetimeFigureOut">
              <a:rPr lang="en-US" smtClean="0"/>
              <a:t>9/4/19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5276EFC-E387-BC49-94BE-EA8FD2C98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19D2C8E-33C6-9A46-A55D-DB5A0BEFE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76D5-1336-234D-BEB5-68D793419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298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34A5B1-6731-D343-9AF7-CCB9181B3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F2777D0-D5BB-314A-8056-0C88E8A95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6DD17DD-5BDF-6E4C-A497-39FD9A7C0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0BA1-DF10-0348-BBFB-9961F8B5D1FA}" type="datetimeFigureOut">
              <a:rPr lang="en-US" smtClean="0"/>
              <a:t>9/4/19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1BBF71A-A180-064F-9836-5295984AE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086AEFD-83F5-1749-99AB-B5363C29B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76D5-1336-234D-BEB5-68D793419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112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91B98A-B5BC-B54A-AEB8-F0E62AA09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E6A85F9-3713-2D43-A1A2-9CB852BAA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15F26B2-4AAC-034F-A504-F1CF2E9A8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0BA1-DF10-0348-BBFB-9961F8B5D1FA}" type="datetimeFigureOut">
              <a:rPr lang="en-US" smtClean="0"/>
              <a:t>9/4/19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E9212D3-D816-BC4D-AFF0-E8573E61C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05E39D8-F3D9-8243-ACF0-525689321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76D5-1336-234D-BEB5-68D793419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459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241FDB-6A1F-3242-9E88-93BF258A8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51AA3A2-AD87-284A-9AB6-50FA34BBC8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8907560-F9A8-834B-97EC-46DE52EA32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DE871CB-10E5-0743-8209-A7C91F2F1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0BA1-DF10-0348-BBFB-9961F8B5D1FA}" type="datetimeFigureOut">
              <a:rPr lang="en-US" smtClean="0"/>
              <a:t>9/4/19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31EA6C7-CC32-1046-859A-BFEF74B11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C06ADF6-8C92-7549-BE99-58A6DB80A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76D5-1336-234D-BEB5-68D793419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12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EDD6F3E-8C18-694F-8772-10C1C0224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5D5C352-26CF-CA49-9EEA-2B95E11F4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BA8BA44-8EBF-F349-9F3C-9D38BAC88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3AC433D-9E7C-614D-849C-58973AFDA1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25A1C72E-90F4-544A-9B0C-F7FED4EC1F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9C4DBDFC-2A28-CD4A-9CEA-11210238B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0BA1-DF10-0348-BBFB-9961F8B5D1FA}" type="datetimeFigureOut">
              <a:rPr lang="en-US" smtClean="0"/>
              <a:t>9/4/19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13FA7F01-1B6B-CB48-BB4B-35EA65F39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7D78B800-B037-1741-AC37-A3E91E99C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76D5-1336-234D-BEB5-68D793419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93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5BF0AB-84CA-E046-9CF6-00C2742D6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E279FDD-62E7-CC43-A559-663307596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0BA1-DF10-0348-BBFB-9961F8B5D1FA}" type="datetimeFigureOut">
              <a:rPr lang="en-US" smtClean="0"/>
              <a:t>9/4/19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B5BC66A-F5B8-1E4B-BEF9-FF90B07C5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EF79D0A-6C0C-D045-A725-0A2B76924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76D5-1336-234D-BEB5-68D793419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51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528BEBF-3DA2-9648-A1BD-A3222BB47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0BA1-DF10-0348-BBFB-9961F8B5D1FA}" type="datetimeFigureOut">
              <a:rPr lang="en-US" smtClean="0"/>
              <a:t>9/4/19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96AA198-56C1-C44D-8AD2-63D89060D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3C18D9F-9128-DE4B-BC5D-8378FCFE7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76D5-1336-234D-BEB5-68D793419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591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90D5F1-E3C3-674A-9A56-D61D264BC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32E4102-9AD6-9C4E-B91E-6C4C7D400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6942EB4-8AC2-5F44-A3A9-142F1B2C35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E99E88D-1337-2241-81CB-73F0E2564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0BA1-DF10-0348-BBFB-9961F8B5D1FA}" type="datetimeFigureOut">
              <a:rPr lang="en-US" smtClean="0"/>
              <a:t>9/4/19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E8BC0A4-1015-E941-858A-9EB08168A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612FA02-AFE2-AE42-9210-8B2023891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76D5-1336-234D-BEB5-68D793419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98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EDFFE90-5B9F-CC49-9EC2-2B8622228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4B3B0A7-2039-7545-A257-AFC185B673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C9058B8-1189-F148-99B8-0DAF24D219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33BE49A-DF5A-6948-8255-A5FE32275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0BA1-DF10-0348-BBFB-9961F8B5D1FA}" type="datetimeFigureOut">
              <a:rPr lang="en-US" smtClean="0"/>
              <a:t>9/4/19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F67BB26-1FD9-5A4B-BB4D-C48EC81E9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6D89AB3-6F47-4743-A4E8-9730A3B68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76D5-1336-234D-BEB5-68D793419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254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B17DB454-6A1B-E645-AA7F-2F647A251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C58BB28-C4EA-9049-8B61-587127B68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523485A-F303-A044-BFA7-29D2CE4E3D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C0BA1-DF10-0348-BBFB-9961F8B5D1FA}" type="datetimeFigureOut">
              <a:rPr lang="en-US" smtClean="0"/>
              <a:t>9/4/19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0457D18-4B55-7647-8C2F-56122ED16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67345E0-4CCA-A646-97E2-BF09766F39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E76D5-1336-234D-BEB5-68D793419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867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5" Type="http://schemas.openxmlformats.org/officeDocument/2006/relationships/image" Target="../media/image2.JPG"/><Relationship Id="rId6" Type="http://schemas.openxmlformats.org/officeDocument/2006/relationships/image" Target="../media/image3.JPG"/><Relationship Id="rId7" Type="http://schemas.openxmlformats.org/officeDocument/2006/relationships/image" Target="../media/image4.JPG"/><Relationship Id="rId8" Type="http://schemas.openxmlformats.org/officeDocument/2006/relationships/image" Target="../media/image5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5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3.m4a"/><Relationship Id="rId4" Type="http://schemas.openxmlformats.org/officeDocument/2006/relationships/audio" Target="../media/media3.m4a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7" Type="http://schemas.openxmlformats.org/officeDocument/2006/relationships/image" Target="../media/image7.png"/><Relationship Id="rId8" Type="http://schemas.openxmlformats.org/officeDocument/2006/relationships/image" Target="../media/image5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FD11080-157E-544C-9BB5-73286AD054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85"/>
          <a:stretch/>
        </p:blipFill>
        <p:spPr>
          <a:xfrm>
            <a:off x="3759390" y="2897224"/>
            <a:ext cx="2381278" cy="37616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D44CC55-8501-F344-8749-0395AA72469D}"/>
              </a:ext>
            </a:extLst>
          </p:cNvPr>
          <p:cNvSpPr txBox="1"/>
          <p:nvPr/>
        </p:nvSpPr>
        <p:spPr>
          <a:xfrm>
            <a:off x="1428750" y="442913"/>
            <a:ext cx="94154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In the beginning, there was management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659" y="2333260"/>
            <a:ext cx="3028242" cy="45282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704" y="2184517"/>
            <a:ext cx="3028296" cy="44743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92" y="2720377"/>
            <a:ext cx="3463898" cy="41376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74971" y="-50727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838851" y="-174199"/>
            <a:ext cx="348398" cy="34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8"/>
    </mc:Choice>
    <mc:Fallback xmlns="">
      <p:transition spd="slow" advTm="2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2" objId="13"/>
        <p14:stopEvt time="2914" objId="13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202F33B-ACB8-0840-A798-A8BAFD471A43}"/>
              </a:ext>
            </a:extLst>
          </p:cNvPr>
          <p:cNvSpPr txBox="1"/>
          <p:nvPr/>
        </p:nvSpPr>
        <p:spPr>
          <a:xfrm>
            <a:off x="0" y="731478"/>
            <a:ext cx="568642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The Programmers and Testers</a:t>
            </a:r>
          </a:p>
          <a:p>
            <a:pPr algn="ctr"/>
            <a:r>
              <a:rPr lang="en-US" sz="5400" dirty="0"/>
              <a:t>Heard about the </a:t>
            </a:r>
            <a:r>
              <a:rPr lang="en-US" sz="5400" dirty="0" smtClean="0"/>
              <a:t>plan and it was Named</a:t>
            </a:r>
            <a:r>
              <a:rPr lang="mr-IN" sz="5400" dirty="0" smtClean="0"/>
              <a:t>…</a:t>
            </a:r>
            <a:endParaRPr lang="en-US" sz="5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84"/>
          <a:stretch/>
        </p:blipFill>
        <p:spPr>
          <a:xfrm>
            <a:off x="5466394" y="928689"/>
            <a:ext cx="6463598" cy="53006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015" y="1971562"/>
            <a:ext cx="2719680" cy="39067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526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25"/>
    </mc:Choice>
    <mc:Fallback xmlns="">
      <p:transition spd="slow" advTm="8625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23" objId="7"/>
        <p14:stopEvt time="4396" objId="7"/>
        <p14:playEvt time="5077" objId="8"/>
        <p14:stopEvt time="8349" objId="8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202F33B-ACB8-0840-A798-A8BAFD471A43}"/>
              </a:ext>
            </a:extLst>
          </p:cNvPr>
          <p:cNvSpPr txBox="1"/>
          <p:nvPr/>
        </p:nvSpPr>
        <p:spPr>
          <a:xfrm>
            <a:off x="6315075" y="549283"/>
            <a:ext cx="562777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Administration</a:t>
            </a:r>
          </a:p>
          <a:p>
            <a:pPr algn="ctr"/>
            <a:r>
              <a:rPr lang="en-US" sz="5400" dirty="0"/>
              <a:t>Was Given the Solution</a:t>
            </a:r>
          </a:p>
          <a:p>
            <a:pPr algn="ctr"/>
            <a:r>
              <a:rPr lang="en-US" sz="5400" dirty="0"/>
              <a:t>Set out in the world</a:t>
            </a:r>
          </a:p>
          <a:p>
            <a:pPr algn="ctr"/>
            <a:r>
              <a:rPr lang="en-US" sz="5400" dirty="0"/>
              <a:t>And Deployed </a:t>
            </a:r>
            <a:r>
              <a:rPr lang="en-US" sz="5400" dirty="0" smtClean="0"/>
              <a:t>it</a:t>
            </a:r>
            <a:endParaRPr lang="en-US" sz="5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41" y="1106495"/>
            <a:ext cx="5854831" cy="505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5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64"/>
    </mc:Choice>
    <mc:Fallback xmlns="">
      <p:transition spd="slow" advTm="6164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27" objId="5"/>
        <p14:stopEvt time="5784" objId="5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0" y="0"/>
            <a:ext cx="1371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3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409714" cy="75982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81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0" y="0"/>
            <a:ext cx="1371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3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409714" cy="75982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82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0" y="0"/>
            <a:ext cx="1371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69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202F33B-ACB8-0840-A798-A8BAFD471A43}"/>
              </a:ext>
            </a:extLst>
          </p:cNvPr>
          <p:cNvSpPr txBox="1"/>
          <p:nvPr/>
        </p:nvSpPr>
        <p:spPr>
          <a:xfrm>
            <a:off x="7377918" y="1248608"/>
            <a:ext cx="438475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The Users Tried the Solution</a:t>
            </a:r>
          </a:p>
          <a:p>
            <a:pPr algn="ctr"/>
            <a:r>
              <a:rPr lang="en-US" sz="5400" dirty="0"/>
              <a:t>And they were </a:t>
            </a:r>
            <a:r>
              <a:rPr lang="en-US" sz="5400" dirty="0" smtClean="0"/>
              <a:t>Happy</a:t>
            </a:r>
            <a:endParaRPr lang="en-US" sz="5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51" y="1134222"/>
            <a:ext cx="6516767" cy="475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6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68"/>
    </mc:Choice>
    <mc:Fallback xmlns="">
      <p:transition spd="slow" advTm="7568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28" objId="6"/>
        <p14:playEvt time="3594" objId="7"/>
        <p14:stopEvt time="3727" objId="6"/>
        <p14:stopEvt time="7563" objId="7"/>
      </p14:showEvt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202F33B-ACB8-0840-A798-A8BAFD471A43}"/>
              </a:ext>
            </a:extLst>
          </p:cNvPr>
          <p:cNvSpPr txBox="1"/>
          <p:nvPr/>
        </p:nvSpPr>
        <p:spPr>
          <a:xfrm>
            <a:off x="2428875" y="202840"/>
            <a:ext cx="7785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And Management </a:t>
            </a:r>
            <a:r>
              <a:rPr lang="en-US" sz="5400" dirty="0" smtClean="0"/>
              <a:t>Smiled</a:t>
            </a:r>
            <a:endParaRPr lang="en-US" sz="5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132" y="1296051"/>
            <a:ext cx="5940667" cy="556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3"/>
    </mc:Choice>
    <mc:Fallback xmlns="">
      <p:transition spd="slow" advTm="3183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28" objId="5"/>
        <p14:stopEvt time="2392" objId="5"/>
      </p14:showEvt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32114" y="0"/>
            <a:ext cx="9840686" cy="7663636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dirty="0" smtClean="0"/>
              <a:t>                                    </a:t>
            </a:r>
            <a:r>
              <a:rPr lang="en-US" sz="4000" b="1" dirty="0" smtClean="0"/>
              <a:t>Credits</a:t>
            </a:r>
          </a:p>
          <a:p>
            <a:pPr>
              <a:lnSpc>
                <a:spcPct val="150000"/>
              </a:lnSpc>
            </a:pPr>
            <a:r>
              <a:rPr lang="en-US" sz="3200" dirty="0" smtClean="0"/>
              <a:t>The </a:t>
            </a:r>
            <a:r>
              <a:rPr lang="en-US" sz="3200" dirty="0"/>
              <a:t>Solution </a:t>
            </a:r>
            <a:endParaRPr lang="en-US" sz="3200" dirty="0" smtClean="0"/>
          </a:p>
          <a:p>
            <a:pPr>
              <a:lnSpc>
                <a:spcPct val="150000"/>
              </a:lnSpc>
            </a:pPr>
            <a:r>
              <a:rPr lang="en-US" sz="3200" dirty="0" smtClean="0"/>
              <a:t>Presentation Design</a:t>
            </a:r>
          </a:p>
          <a:p>
            <a:pPr>
              <a:lnSpc>
                <a:spcPct val="150000"/>
              </a:lnSpc>
            </a:pPr>
            <a:r>
              <a:rPr lang="en-US" sz="3200" dirty="0" smtClean="0"/>
              <a:t>Graphics Design Voices</a:t>
            </a:r>
          </a:p>
          <a:p>
            <a:pPr>
              <a:lnSpc>
                <a:spcPct val="150000"/>
              </a:lnSpc>
            </a:pPr>
            <a:r>
              <a:rPr lang="en-US" sz="3200" dirty="0" smtClean="0"/>
              <a:t>Narrator: </a:t>
            </a:r>
          </a:p>
          <a:p>
            <a:pPr>
              <a:lnSpc>
                <a:spcPct val="150000"/>
              </a:lnSpc>
            </a:pPr>
            <a:r>
              <a:rPr lang="en-US" sz="3200" dirty="0" smtClean="0"/>
              <a:t>Management:</a:t>
            </a:r>
          </a:p>
          <a:p>
            <a:pPr>
              <a:lnSpc>
                <a:spcPct val="150000"/>
              </a:lnSpc>
            </a:pPr>
            <a:r>
              <a:rPr lang="en-US" sz="3200" dirty="0" smtClean="0"/>
              <a:t>DevOps Engineer and Systems Architect:</a:t>
            </a:r>
          </a:p>
          <a:p>
            <a:pPr>
              <a:lnSpc>
                <a:spcPct val="150000"/>
              </a:lnSpc>
            </a:pPr>
            <a:endParaRPr lang="en-US" sz="3200" dirty="0"/>
          </a:p>
          <a:p>
            <a:pPr>
              <a:lnSpc>
                <a:spcPct val="150000"/>
              </a:lnSpc>
            </a:pPr>
            <a:endParaRPr lang="en-US" sz="3200" dirty="0" smtClean="0"/>
          </a:p>
          <a:p>
            <a:pPr>
              <a:lnSpc>
                <a:spcPct val="150000"/>
              </a:lnSpc>
            </a:pPr>
            <a:endParaRPr lang="en-US" sz="3200" dirty="0" smtClean="0"/>
          </a:p>
          <a:p>
            <a:pPr>
              <a:lnSpc>
                <a:spcPct val="150000"/>
              </a:lnSpc>
            </a:pPr>
            <a:r>
              <a:rPr lang="en-US" sz="3200" dirty="0"/>
              <a:t>B</a:t>
            </a:r>
            <a:r>
              <a:rPr lang="en-US" sz="3200" dirty="0" smtClean="0"/>
              <a:t>y </a:t>
            </a:r>
            <a:r>
              <a:rPr lang="en-US" sz="3200" dirty="0"/>
              <a:t>Robin Melanson</a:t>
            </a:r>
          </a:p>
          <a:p>
            <a:pPr>
              <a:lnSpc>
                <a:spcPct val="150000"/>
              </a:lnSpc>
            </a:pPr>
            <a:r>
              <a:rPr lang="en-US" sz="3200" dirty="0" smtClean="0"/>
              <a:t>By </a:t>
            </a:r>
            <a:r>
              <a:rPr lang="en-US" sz="3200" dirty="0"/>
              <a:t>Raquel </a:t>
            </a:r>
            <a:r>
              <a:rPr lang="en-US" sz="3200" dirty="0" smtClean="0"/>
              <a:t>Melanson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Raquel Melanson and Robin Melanson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Raquel Melanson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Robin </a:t>
            </a:r>
            <a:r>
              <a:rPr lang="en-US" sz="3200" dirty="0" smtClean="0"/>
              <a:t>Melanson</a:t>
            </a:r>
          </a:p>
          <a:p>
            <a:pPr>
              <a:lnSpc>
                <a:spcPct val="150000"/>
              </a:lnSpc>
            </a:pPr>
            <a:r>
              <a:rPr lang="en-US" sz="3200" dirty="0" smtClean="0"/>
              <a:t>Alina </a:t>
            </a:r>
            <a:r>
              <a:rPr lang="en-US" sz="3200" dirty="0"/>
              <a:t>Melanson</a:t>
            </a:r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953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8711C11-B77E-E142-B8DA-8AC82D9E335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376"/>
          <a:stretch/>
        </p:blipFill>
        <p:spPr>
          <a:xfrm>
            <a:off x="5614988" y="912124"/>
            <a:ext cx="4470540" cy="59458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5EF07AC-C334-5044-82B7-927FC943E8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1667" r="91304"/>
          <a:stretch/>
        </p:blipFill>
        <p:spPr>
          <a:xfrm>
            <a:off x="3303516" y="6286500"/>
            <a:ext cx="693879" cy="571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864BE7F-A51D-B94D-BB64-EEA370FAB4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1667" r="91304"/>
          <a:stretch/>
        </p:blipFill>
        <p:spPr>
          <a:xfrm>
            <a:off x="6128402" y="5715000"/>
            <a:ext cx="693879" cy="571500"/>
          </a:xfrm>
          <a:prstGeom prst="rect">
            <a:avLst/>
          </a:prstGeom>
        </p:spPr>
      </p:pic>
      <p:pic>
        <p:nvPicPr>
          <p:cNvPr id="9" name="Picture 8" descr="A close up of electronics&#10;&#10;Description automatically generated">
            <a:extLst>
              <a:ext uri="{FF2B5EF4-FFF2-40B4-BE49-F238E27FC236}">
                <a16:creationId xmlns:a16="http://schemas.microsoft.com/office/drawing/2014/main" xmlns="" id="{0BD4FF86-5C7E-6447-9A2F-169D95BD3B4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164" r="22577"/>
          <a:stretch/>
        </p:blipFill>
        <p:spPr>
          <a:xfrm>
            <a:off x="4143374" y="4392322"/>
            <a:ext cx="2185989" cy="23037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202F33B-ACB8-0840-A798-A8BAFD471A43}"/>
              </a:ext>
            </a:extLst>
          </p:cNvPr>
          <p:cNvSpPr txBox="1"/>
          <p:nvPr/>
        </p:nvSpPr>
        <p:spPr>
          <a:xfrm>
            <a:off x="971551" y="1173016"/>
            <a:ext cx="40576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But management was confused</a:t>
            </a:r>
          </a:p>
        </p:txBody>
      </p:sp>
      <p:pic>
        <p:nvPicPr>
          <p:cNvPr id="8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27428" y="0"/>
            <a:ext cx="544286" cy="544286"/>
          </a:xfrm>
          <a:prstGeom prst="rect">
            <a:avLst/>
          </a:prstGeom>
        </p:spPr>
      </p:pic>
      <p:pic>
        <p:nvPicPr>
          <p:cNvPr id="10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27428" y="117301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2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90"/>
    </mc:Choice>
    <mc:Fallback xmlns="">
      <p:transition spd="slow" advTm="89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73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41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1" objId="8"/>
        <p14:playEvt time="2757" objId="10"/>
        <p14:stopEvt time="2924" objId="8"/>
        <p14:stopEvt time="8306" objId="10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" y="658835"/>
            <a:ext cx="9879668" cy="5458935"/>
          </a:xfrm>
        </p:spPr>
      </p:pic>
    </p:spTree>
    <p:extLst>
      <p:ext uri="{BB962C8B-B14F-4D97-AF65-F5344CB8AC3E}">
        <p14:creationId xmlns:p14="http://schemas.microsoft.com/office/powerpoint/2010/main" val="31601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202F33B-ACB8-0840-A798-A8BAFD471A43}"/>
              </a:ext>
            </a:extLst>
          </p:cNvPr>
          <p:cNvSpPr txBox="1"/>
          <p:nvPr/>
        </p:nvSpPr>
        <p:spPr>
          <a:xfrm>
            <a:off x="442162" y="1022493"/>
            <a:ext cx="40576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smtClean="0"/>
              <a:t>So management </a:t>
            </a:r>
            <a:r>
              <a:rPr lang="en-US" sz="5400" dirty="0"/>
              <a:t>s</a:t>
            </a:r>
            <a:r>
              <a:rPr lang="en-US" sz="5400" smtClean="0"/>
              <a:t>aid</a:t>
            </a:r>
            <a:r>
              <a:rPr lang="mr-IN" sz="5400" dirty="0" smtClean="0"/>
              <a:t>…</a:t>
            </a:r>
            <a:endParaRPr lang="en-US" sz="5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849" y="1329346"/>
            <a:ext cx="3697288" cy="5528654"/>
          </a:xfrm>
          <a:prstGeom prst="rect">
            <a:avLst/>
          </a:prstGeom>
        </p:spPr>
      </p:pic>
      <p:sp>
        <p:nvSpPr>
          <p:cNvPr id="3" name="Oval Callout 2"/>
          <p:cNvSpPr/>
          <p:nvPr/>
        </p:nvSpPr>
        <p:spPr>
          <a:xfrm>
            <a:off x="8242385" y="463704"/>
            <a:ext cx="3410953" cy="1985962"/>
          </a:xfrm>
          <a:prstGeom prst="wedgeEllipseCallout">
            <a:avLst>
              <a:gd name="adj1" fmla="val -51680"/>
              <a:gd name="adj2" fmla="val 6552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76261" y="979631"/>
            <a:ext cx="2743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LET THERE BE A SOLUTION!!!</a:t>
            </a:r>
            <a:endParaRPr 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287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86"/>
    </mc:Choice>
    <mc:Fallback xmlns="">
      <p:transition spd="slow" advTm="61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  <p:extLst mod="1">
    <p:ext uri="{E180D4A7-C9FB-4DFB-919C-405C955672EB}">
      <p14:showEvtLst xmlns:p14="http://schemas.microsoft.com/office/powerpoint/2010/main">
        <p14:playEvt time="22" objId="7"/>
        <p14:stopEvt time="2387" objId="7"/>
        <p14:playEvt time="2737" objId="8"/>
        <p14:stopEvt time="5487" objId="8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1" t="5692" r="14027" b="5466"/>
          <a:stretch/>
        </p:blipFill>
        <p:spPr>
          <a:xfrm>
            <a:off x="2943226" y="357188"/>
            <a:ext cx="5686426" cy="62436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202F33B-ACB8-0840-A798-A8BAFD471A43}"/>
              </a:ext>
            </a:extLst>
          </p:cNvPr>
          <p:cNvSpPr txBox="1"/>
          <p:nvPr/>
        </p:nvSpPr>
        <p:spPr>
          <a:xfrm>
            <a:off x="7758114" y="666057"/>
            <a:ext cx="40576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5400" dirty="0" smtClean="0"/>
              <a:t>DevOps heard from above and said</a:t>
            </a:r>
            <a:r>
              <a:rPr lang="mr-IN" sz="5400" dirty="0" smtClean="0"/>
              <a:t>…</a:t>
            </a:r>
            <a:endParaRPr lang="en-US" sz="5400" dirty="0"/>
          </a:p>
        </p:txBody>
      </p:sp>
      <p:sp>
        <p:nvSpPr>
          <p:cNvPr id="6" name="Oval Callout 5"/>
          <p:cNvSpPr/>
          <p:nvPr/>
        </p:nvSpPr>
        <p:spPr>
          <a:xfrm flipH="1">
            <a:off x="309062" y="723207"/>
            <a:ext cx="3605713" cy="1985962"/>
          </a:xfrm>
          <a:prstGeom prst="wedgeEllipseCallout">
            <a:avLst>
              <a:gd name="adj1" fmla="val -56831"/>
              <a:gd name="adj2" fmla="val 5617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0318" y="1239134"/>
            <a:ext cx="2743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WE NEED A SOLUTION!!!</a:t>
            </a:r>
            <a:endParaRPr 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60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91"/>
    </mc:Choice>
    <mc:Fallback xmlns="">
      <p:transition spd="slow" advTm="6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  <p:extLst mod="1">
    <p:ext uri="{E180D4A7-C9FB-4DFB-919C-405C955672EB}">
      <p14:showEvtLst xmlns:p14="http://schemas.microsoft.com/office/powerpoint/2010/main">
        <p14:playEvt time="11" objId="8"/>
        <p14:stopEvt time="2887" objId="8"/>
        <p14:playEvt time="4066" objId="9"/>
        <p14:stopEvt time="6479" objId="9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1" t="5692" r="14027" b="5466"/>
          <a:stretch/>
        </p:blipFill>
        <p:spPr>
          <a:xfrm>
            <a:off x="2943226" y="357188"/>
            <a:ext cx="5686426" cy="62436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202F33B-ACB8-0840-A798-A8BAFD471A43}"/>
              </a:ext>
            </a:extLst>
          </p:cNvPr>
          <p:cNvSpPr txBox="1"/>
          <p:nvPr/>
        </p:nvSpPr>
        <p:spPr>
          <a:xfrm>
            <a:off x="8134350" y="2709169"/>
            <a:ext cx="4057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5400" smtClean="0"/>
              <a:t>And decried</a:t>
            </a:r>
            <a:endParaRPr lang="en-US" sz="5400" dirty="0"/>
          </a:p>
        </p:txBody>
      </p:sp>
      <p:sp>
        <p:nvSpPr>
          <p:cNvPr id="6" name="Oval Callout 5"/>
          <p:cNvSpPr/>
          <p:nvPr/>
        </p:nvSpPr>
        <p:spPr>
          <a:xfrm flipH="1">
            <a:off x="309062" y="723207"/>
            <a:ext cx="3605713" cy="1985962"/>
          </a:xfrm>
          <a:prstGeom prst="wedgeEllipseCallout">
            <a:avLst>
              <a:gd name="adj1" fmla="val -56831"/>
              <a:gd name="adj2" fmla="val 5617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0318" y="1567747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MAKE IT SO!!</a:t>
            </a:r>
            <a:endParaRPr 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172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66"/>
    </mc:Choice>
    <mc:Fallback xmlns="">
      <p:transition spd="slow" advTm="48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  <p:extLst mod="1">
    <p:ext uri="{E180D4A7-C9FB-4DFB-919C-405C955672EB}">
      <p14:showEvtLst xmlns:p14="http://schemas.microsoft.com/office/powerpoint/2010/main">
        <p14:playEvt time="29" objId="8"/>
        <p14:stopEvt time="1695" objId="8"/>
        <p14:playEvt time="2386" objId="9"/>
        <p14:stopEvt time="4543" objId="9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202F33B-ACB8-0840-A798-A8BAFD471A43}"/>
              </a:ext>
            </a:extLst>
          </p:cNvPr>
          <p:cNvSpPr txBox="1"/>
          <p:nvPr/>
        </p:nvSpPr>
        <p:spPr>
          <a:xfrm>
            <a:off x="442914" y="0"/>
            <a:ext cx="1161423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The Solutions Analyst and Systems </a:t>
            </a:r>
            <a:r>
              <a:rPr lang="en-US" sz="5400" dirty="0" smtClean="0"/>
              <a:t>Architect Were Empowered And So Devised </a:t>
            </a:r>
            <a:r>
              <a:rPr lang="en-US" sz="5400" dirty="0"/>
              <a:t>a Plan</a:t>
            </a:r>
          </a:p>
          <a:p>
            <a:r>
              <a:rPr lang="en-US" sz="5400" dirty="0"/>
              <a:t/>
            </a:r>
            <a:br>
              <a:rPr lang="en-US" sz="5400" dirty="0"/>
            </a:br>
            <a:r>
              <a:rPr lang="en-US" sz="5400" dirty="0"/>
              <a:t/>
            </a:r>
            <a:br>
              <a:rPr lang="en-US" sz="5400" dirty="0"/>
            </a:br>
            <a:endParaRPr lang="en-US" sz="5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0" r="15782"/>
          <a:stretch/>
        </p:blipFill>
        <p:spPr>
          <a:xfrm>
            <a:off x="442914" y="2746016"/>
            <a:ext cx="5433306" cy="37833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58"/>
          <a:stretch/>
        </p:blipFill>
        <p:spPr>
          <a:xfrm>
            <a:off x="7100887" y="2382284"/>
            <a:ext cx="4111483" cy="447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83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32"/>
    </mc:Choice>
    <mc:Fallback xmlns="">
      <p:transition spd="slow" advTm="63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25" objId="6"/>
        <p14:stopEvt time="6109" objId="6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202F33B-ACB8-0840-A798-A8BAFD471A43}"/>
              </a:ext>
            </a:extLst>
          </p:cNvPr>
          <p:cNvSpPr txBox="1"/>
          <p:nvPr/>
        </p:nvSpPr>
        <p:spPr>
          <a:xfrm>
            <a:off x="2792832" y="545740"/>
            <a:ext cx="69211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And the Plan was good</a:t>
            </a:r>
            <a:br>
              <a:rPr lang="en-US" sz="5400" dirty="0"/>
            </a:br>
            <a:endParaRPr lang="en-US" sz="5400" dirty="0"/>
          </a:p>
        </p:txBody>
      </p:sp>
      <p:sp>
        <p:nvSpPr>
          <p:cNvPr id="9" name="Arc 8"/>
          <p:cNvSpPr/>
          <p:nvPr/>
        </p:nvSpPr>
        <p:spPr>
          <a:xfrm>
            <a:off x="4543425" y="3482246"/>
            <a:ext cx="1343025" cy="1100137"/>
          </a:xfrm>
          <a:prstGeom prst="arc">
            <a:avLst>
              <a:gd name="adj1" fmla="val 15372022"/>
              <a:gd name="adj2" fmla="val 0"/>
            </a:avLst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11" name="Straight Connector 10"/>
          <p:cNvCxnSpPr>
            <a:stCxn id="9" idx="0"/>
          </p:cNvCxnSpPr>
          <p:nvPr/>
        </p:nvCxnSpPr>
        <p:spPr>
          <a:xfrm>
            <a:off x="5082486" y="3493052"/>
            <a:ext cx="275327" cy="14635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9" idx="0"/>
          </p:cNvCxnSpPr>
          <p:nvPr/>
        </p:nvCxnSpPr>
        <p:spPr>
          <a:xfrm flipV="1">
            <a:off x="5082486" y="3320363"/>
            <a:ext cx="275327" cy="172689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543425" y="4165389"/>
            <a:ext cx="1399800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095" y="1915978"/>
            <a:ext cx="6447355" cy="449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87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62"/>
    </mc:Choice>
    <mc:Fallback xmlns="">
      <p:transition spd="slow" advTm="7762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21" objId="10"/>
        <p14:playEvt time="2544" objId="13"/>
        <p14:stopEvt time="2717" objId="10"/>
        <p14:stopEvt time="7593" objId="13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202F33B-ACB8-0840-A798-A8BAFD471A43}"/>
              </a:ext>
            </a:extLst>
          </p:cNvPr>
          <p:cNvSpPr txBox="1"/>
          <p:nvPr/>
        </p:nvSpPr>
        <p:spPr>
          <a:xfrm>
            <a:off x="0" y="731478"/>
            <a:ext cx="568642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The Programmers and Testers</a:t>
            </a:r>
          </a:p>
          <a:p>
            <a:pPr algn="ctr"/>
            <a:r>
              <a:rPr lang="en-US" sz="5400" dirty="0"/>
              <a:t>Heard about the </a:t>
            </a:r>
            <a:r>
              <a:rPr lang="en-US" sz="5400" dirty="0" smtClean="0"/>
              <a:t>plan and it was Named</a:t>
            </a:r>
            <a:r>
              <a:rPr lang="mr-IN" sz="5400" dirty="0" smtClean="0"/>
              <a:t>…</a:t>
            </a:r>
            <a:endParaRPr lang="en-US" sz="5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84"/>
          <a:stretch/>
        </p:blipFill>
        <p:spPr>
          <a:xfrm>
            <a:off x="5466394" y="928689"/>
            <a:ext cx="6463598" cy="53006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357" y="1819242"/>
            <a:ext cx="2969316" cy="4015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8391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25"/>
    </mc:Choice>
    <mc:Fallback xmlns="">
      <p:transition spd="slow" advTm="8625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23" objId="7"/>
        <p14:stopEvt time="4396" objId="7"/>
        <p14:playEvt time="5077" objId="8"/>
        <p14:stopEvt time="8349" objId="8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50391</TotalTime>
  <Words>144</Words>
  <Application>Microsoft Macintosh PowerPoint</Application>
  <PresentationFormat>Widescreen</PresentationFormat>
  <Paragraphs>38</Paragraphs>
  <Slides>19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Calibri</vt:lpstr>
      <vt:lpstr>Calibri Light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Trevor</dc:creator>
  <cp:lastModifiedBy>Raquel Melanson</cp:lastModifiedBy>
  <cp:revision>23</cp:revision>
  <dcterms:created xsi:type="dcterms:W3CDTF">2019-07-11T21:34:34Z</dcterms:created>
  <dcterms:modified xsi:type="dcterms:W3CDTF">2019-09-05T02:57:05Z</dcterms:modified>
</cp:coreProperties>
</file>